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33"/>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3" r:id="rId21"/>
    <p:sldId id="332" r:id="rId22"/>
    <p:sldId id="340" r:id="rId23"/>
    <p:sldId id="334" r:id="rId24"/>
    <p:sldId id="335" r:id="rId25"/>
    <p:sldId id="338" r:id="rId26"/>
    <p:sldId id="336" r:id="rId27"/>
    <p:sldId id="337" r:id="rId28"/>
    <p:sldId id="275" r:id="rId29"/>
    <p:sldId id="260" r:id="rId30"/>
    <p:sldId id="276" r:id="rId31"/>
    <p:sldId id="32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61D53-7D89-423F-B5C6-258F292DEDDC}" v="75" dt="2023-05-08T01:42:18.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08T01:50:03.946" v="6934" actId="313"/>
      <pc:docMkLst>
        <pc:docMk/>
      </pc:docMkLst>
      <pc:sldChg chg="delSp modSp mod setBg delDesignElem">
        <pc:chgData name="Emily Crose" userId="5a1598ef78992c55" providerId="LiveId" clId="{51C61D53-7D89-423F-B5C6-258F292DEDDC}" dt="2023-05-05T17:03:42.863" v="16" actId="12"/>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05T17:03:42.863" v="16" actId="12"/>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setBg">
        <pc:chgData name="Emily Crose" userId="5a1598ef78992c55" providerId="LiveId" clId="{51C61D53-7D89-423F-B5C6-258F292DEDDC}" dt="2023-05-05T17:03:17.789" v="13"/>
        <pc:sldMkLst>
          <pc:docMk/>
          <pc:sldMk cId="3519171936" sldId="278"/>
        </pc:sldMkLst>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setBg delDesignElem">
        <pc:chgData name="Emily Crose" userId="5a1598ef78992c55" providerId="LiveId" clId="{51C61D53-7D89-423F-B5C6-258F292DEDDC}" dt="2023-05-05T17:03:17.789" v="13"/>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05T17:01:14.375" v="2"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pc:chgData name="Emily Crose" userId="5a1598ef78992c55" providerId="LiveId" clId="{51C61D53-7D89-423F-B5C6-258F292DEDDC}" dt="2023-05-05T20:39:01.403" v="819"/>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00:08:25.879" v="2763" actId="26606"/>
        <pc:sldMkLst>
          <pc:docMk/>
          <pc:sldMk cId="2993912740" sldId="340"/>
        </pc:sldMkLst>
        <pc:spChg chg="mod ord">
          <ac:chgData name="Emily Crose" userId="5a1598ef78992c55" providerId="LiveId" clId="{51C61D53-7D89-423F-B5C6-258F292DEDDC}" dt="2023-05-08T00:08:25.879" v="2763" actId="26606"/>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00:08:25.879" v="2763" actId="26606"/>
          <ac:spMkLst>
            <pc:docMk/>
            <pc:sldMk cId="2993912740" sldId="340"/>
            <ac:spMk id="4" creationId="{346D17FD-58A0-60BF-5A54-4248BFB8BD79}"/>
          </ac:spMkLst>
        </pc:spChg>
        <pc:picChg chg="add">
          <ac:chgData name="Emily Crose" userId="5a1598ef78992c55" providerId="LiveId" clId="{51C61D53-7D89-423F-B5C6-258F292DEDDC}" dt="2023-05-08T00:08:25.879" v="2763" actId="26606"/>
          <ac:picMkLst>
            <pc:docMk/>
            <pc:sldMk cId="2993912740" sldId="340"/>
            <ac:picMk id="6" creationId="{7A56C4B1-5728-B537-79D0-38937712A661}"/>
          </ac:picMkLst>
        </pc:picChg>
        <pc:picChg chg="add">
          <ac:chgData name="Emily Crose" userId="5a1598ef78992c55" providerId="LiveId" clId="{51C61D53-7D89-423F-B5C6-258F292DEDDC}" dt="2023-05-08T00:08:25.879" v="2763" actId="26606"/>
          <ac:picMkLst>
            <pc:docMk/>
            <pc:sldMk cId="2993912740" sldId="340"/>
            <ac:picMk id="10" creationId="{CBECFFDC-94DB-4DA3-94FE-22FEDDA8FA30}"/>
          </ac:picMkLst>
        </pc:picChg>
        <pc:picChg chg="add">
          <ac:chgData name="Emily Crose" userId="5a1598ef78992c55" providerId="LiveId" clId="{51C61D53-7D89-423F-B5C6-258F292DEDDC}" dt="2023-05-08T00:08:25.879" v="2763" actId="26606"/>
          <ac:picMkLst>
            <pc:docMk/>
            <pc:sldMk cId="2993912740" sldId="340"/>
            <ac:picMk id="12" creationId="{F7057E50-1D91-4453-BBA0-DD604B5CDAE4}"/>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del">
        <pc:chgData name="Emily Crose" userId="5a1598ef78992c55" providerId="LiveId" clId="{51C61D53-7D89-423F-B5C6-258F292DEDDC}" dt="2023-05-04T15:21:59.897" v="0" actId="47"/>
        <pc:sldMkLst>
          <pc:docMk/>
          <pc:sldMk cId="3139138839" sldId="355"/>
        </pc:sldMkLst>
      </pc:sldChg>
      <pc:sldChg chg="del">
        <pc:chgData name="Emily Crose" userId="5a1598ef78992c55" providerId="LiveId" clId="{51C61D53-7D89-423F-B5C6-258F292DEDDC}" dt="2023-05-04T15:21:59.897" v="0" actId="47"/>
        <pc:sldMkLst>
          <pc:docMk/>
          <pc:sldMk cId="1384823188" sldId="356"/>
        </pc:sldMkLst>
      </pc:sldChg>
      <pc:sldChg chg="del">
        <pc:chgData name="Emily Crose" userId="5a1598ef78992c55" providerId="LiveId" clId="{51C61D53-7D89-423F-B5C6-258F292DEDDC}" dt="2023-05-04T15:21:59.897" v="0" actId="47"/>
        <pc:sldMkLst>
          <pc:docMk/>
          <pc:sldMk cId="1992496773" sldId="357"/>
        </pc:sldMkLst>
      </pc:sldChg>
      <pc:sldChg chg="del">
        <pc:chgData name="Emily Crose" userId="5a1598ef78992c55" providerId="LiveId" clId="{51C61D53-7D89-423F-B5C6-258F292DEDDC}" dt="2023-05-04T15:21:59.897" v="0" actId="47"/>
        <pc:sldMkLst>
          <pc:docMk/>
          <pc:sldMk cId="3727756955" sldId="358"/>
        </pc:sldMkLst>
      </pc:sldChg>
      <pc:sldChg chg="del">
        <pc:chgData name="Emily Crose" userId="5a1598ef78992c55" providerId="LiveId" clId="{51C61D53-7D89-423F-B5C6-258F292DEDDC}" dt="2023-05-04T15:21:59.897" v="0" actId="47"/>
        <pc:sldMkLst>
          <pc:docMk/>
          <pc:sldMk cId="2883485329" sldId="359"/>
        </pc:sldMkLst>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del">
        <pc:chgData name="Emily Crose" userId="5a1598ef78992c55" providerId="LiveId" clId="{51C61D53-7D89-423F-B5C6-258F292DEDDC}" dt="2023-05-04T15:21:59.897" v="0" actId="47"/>
        <pc:sldMkLst>
          <pc:docMk/>
          <pc:sldMk cId="432940879" sldId="362"/>
        </pc:sldMkLst>
      </pc:sldChg>
      <pc:sldChg chg="del">
        <pc:chgData name="Emily Crose" userId="5a1598ef78992c55" providerId="LiveId" clId="{51C61D53-7D89-423F-B5C6-258F292DEDDC}" dt="2023-05-04T15:21:59.897" v="0" actId="47"/>
        <pc:sldMkLst>
          <pc:docMk/>
          <pc:sldMk cId="1825534726" sldId="363"/>
        </pc:sldMkLst>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del">
        <pc:chgData name="Emily Crose" userId="5a1598ef78992c55" providerId="LiveId" clId="{51C61D53-7D89-423F-B5C6-258F292DEDDC}" dt="2023-05-04T15:21:59.897" v="0" actId="47"/>
        <pc:sldMkLst>
          <pc:docMk/>
          <pc:sldMk cId="867617353" sldId="366"/>
        </pc:sldMkLst>
      </pc:sldChg>
      <pc:sldChg chg="del">
        <pc:chgData name="Emily Crose" userId="5a1598ef78992c55" providerId="LiveId" clId="{51C61D53-7D89-423F-B5C6-258F292DEDDC}" dt="2023-05-04T15:21:59.897" v="0" actId="47"/>
        <pc:sldMkLst>
          <pc:docMk/>
          <pc:sldMk cId="1085045373" sldId="367"/>
        </pc:sldMkLst>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Interface/UI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1"/>
      <dgm:spPr/>
    </dgm:pt>
    <dgm:pt modelId="{527AC824-2C10-4DE8-8CC1-64192EC71092}" type="pres">
      <dgm:prSet presAssocID="{EA75B666-015D-4EE9-8FC5-D1233D262FD7}" presName="parentText" presStyleLbl="node1" presStyleIdx="0" presStyleCnt="1">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1">
        <dgm:presLayoutVars>
          <dgm:bulletEnabled val="1"/>
        </dgm:presLayoutVars>
      </dgm:prSet>
      <dgm:spPr/>
    </dgm:pt>
  </dgm:ptLst>
  <dgm:cxnLst>
    <dgm:cxn modelId="{7AC87CB0-25D5-457F-8D6D-C9C7666FD7DF}" type="presOf" srcId="{27884718-AEAA-45BB-BF06-EB2F74FEF009}" destId="{E610D6CB-E597-4475-95DE-5124A2295317}" srcOrd="0" destOrd="0" presId="urn:microsoft.com/office/officeart/2005/8/layout/list1"/>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1989733"/>
          <a:ext cx="6046132" cy="15120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27AC824-2C10-4DE8-8CC1-64192EC71092}">
      <dsp:nvSpPr>
        <dsp:cNvPr id="0" name=""/>
        <dsp:cNvSpPr/>
      </dsp:nvSpPr>
      <dsp:spPr>
        <a:xfrm>
          <a:off x="302306" y="1104132"/>
          <a:ext cx="4232293" cy="177120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2667000">
            <a:lnSpc>
              <a:spcPct val="90000"/>
            </a:lnSpc>
            <a:spcBef>
              <a:spcPct val="0"/>
            </a:spcBef>
            <a:spcAft>
              <a:spcPct val="35000"/>
            </a:spcAft>
            <a:buNone/>
          </a:pPr>
          <a:r>
            <a:rPr lang="en-US" sz="6000" kern="1200" dirty="0"/>
            <a:t>Interface/UI</a:t>
          </a:r>
        </a:p>
      </dsp:txBody>
      <dsp:txXfrm>
        <a:off x="388769" y="1190595"/>
        <a:ext cx="4059367" cy="159827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3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4"/>
          <a:srcRect l="13968" r="32699"/>
          <a:stretch/>
        </p:blipFill>
        <p:spPr>
          <a:xfrm>
            <a:off x="20" y="975"/>
            <a:ext cx="6095980" cy="6858000"/>
          </a:xfrm>
          <a:prstGeom prst="rect">
            <a:avLst/>
          </a:prstGeom>
        </p:spPr>
      </p:pic>
      <p:pic>
        <p:nvPicPr>
          <p:cNvPr id="12" name="Picture 11">
            <a:extLst>
              <a:ext uri="{FF2B5EF4-FFF2-40B4-BE49-F238E27FC236}">
                <a16:creationId xmlns:a16="http://schemas.microsoft.com/office/drawing/2014/main" id="{F7057E50-1D91-4453-BBA0-DD604B5CDA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6430297" y="1964267"/>
            <a:ext cx="4729828" cy="2421464"/>
          </a:xfrm>
        </p:spPr>
        <p:txBody>
          <a:bodyPr vert="horz" lIns="91440" tIns="45720" rIns="91440" bIns="45720" rtlCol="0" anchor="b">
            <a:normAutofit/>
          </a:bodyPr>
          <a:lstStyle/>
          <a:p>
            <a:pPr algn="r"/>
            <a:r>
              <a:rPr lang="en-US" sz="4800"/>
              <a:t>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6430297" y="4385732"/>
            <a:ext cx="4729828"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993912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4">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2936553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1937</TotalTime>
  <Words>944</Words>
  <Application>Microsoft Office PowerPoint</Application>
  <PresentationFormat>Widescreen</PresentationFormat>
  <Paragraphs>132</Paragraphs>
  <Slides>31</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Celestial</vt:lpstr>
      <vt:lpstr>Introduction to Software Business Product Management</vt:lpstr>
      <vt:lpstr>Review of day 1</vt:lpstr>
      <vt:lpstr>Questions From Day 1?</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Varieties of scope creep</vt:lpstr>
      <vt:lpstr>Recognizing scope creep</vt:lpstr>
      <vt:lpstr>Routine Work</vt:lpstr>
      <vt:lpstr>Managing Task Workflow</vt:lpstr>
      <vt:lpstr>Snow piles</vt:lpstr>
      <vt:lpstr>“Tech Debt”</vt:lpstr>
      <vt:lpstr>The Ikea Desk</vt:lpstr>
      <vt:lpstr>Heart Surgery</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2023-05-08T01:50:06Z</dcterms:modified>
</cp:coreProperties>
</file>